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0" r:id="rId3"/>
    <p:sldId id="263" r:id="rId4"/>
    <p:sldId id="274" r:id="rId5"/>
    <p:sldId id="273" r:id="rId6"/>
    <p:sldId id="275" r:id="rId7"/>
    <p:sldId id="272" r:id="rId8"/>
    <p:sldId id="27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50C1F-676C-495A-ABAC-243F7D9C2F5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818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52494-106B-492B-8D4D-3042B58E66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270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1E1B0-8A56-40ED-807B-6BFB23561CA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441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E29EB-15A1-4B63-AB29-E22E8E10D5E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152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0F856-4A79-49CE-BC6E-9C9D3996964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41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F369E-644A-4E04-9F61-018E84C8E92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6769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9CEF5-2E27-4911-9DCE-D33017ACB76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5237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4D012-B8A3-4212-B3E8-8FD010E45A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64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FE84E-1A5D-41C6-A27B-7265D07D8D8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8677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DBB7C-4BD1-4897-AE34-2F92993777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3190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F06CF-76F3-4368-948D-F95818A9B5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362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7130B2-1A51-4F17-8BC9-56836EF85C5E}" type="slidenum">
              <a:rPr lang="ru-RU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56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checke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 descr="Рисунок111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841" y="188640"/>
            <a:ext cx="9144000" cy="6741367"/>
          </a:xfrm>
          <a:noFill/>
        </p:spPr>
      </p:pic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</a:rPr>
              <a:t>Город мастеров</a:t>
            </a:r>
            <a:endParaRPr lang="ru-RU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67544" y="1124744"/>
            <a:ext cx="835292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>
                <a:latin typeface="Monotype Corsiva" pitchFamily="66" charset="0"/>
              </a:rPr>
              <a:t>Мастер</a:t>
            </a:r>
            <a:r>
              <a:rPr lang="ru-RU" sz="3200" dirty="0">
                <a:latin typeface="Monotype Corsiva" pitchFamily="66" charset="0"/>
              </a:rPr>
              <a:t> — </a:t>
            </a:r>
            <a:r>
              <a:rPr lang="ru-RU" sz="3200" i="1" dirty="0">
                <a:latin typeface="Monotype Corsiva" pitchFamily="66" charset="0"/>
              </a:rPr>
              <a:t>человек, достигший высокого искусства в своем деле, вкладывающий в свой труд смекалку, творчество, делающий предметы необычные и оригинальные.</a:t>
            </a:r>
          </a:p>
          <a:p>
            <a:r>
              <a:rPr lang="ru-RU" sz="3200" b="1" i="1" u="sng" dirty="0">
                <a:latin typeface="Monotype Corsiva" pitchFamily="66" charset="0"/>
              </a:rPr>
              <a:t>Мастер </a:t>
            </a:r>
            <a:r>
              <a:rPr lang="ru-RU" sz="3200" i="1" dirty="0">
                <a:latin typeface="Monotype Corsiva" pitchFamily="66" charset="0"/>
              </a:rPr>
              <a:t>— превосходно знающий своё </a:t>
            </a:r>
            <a:r>
              <a:rPr lang="ru-RU" sz="3200" i="1" dirty="0" smtClean="0">
                <a:latin typeface="Monotype Corsiva" pitchFamily="66" charset="0"/>
              </a:rPr>
              <a:t>ремесло.</a:t>
            </a:r>
            <a:endParaRPr lang="ru-RU" sz="3200" i="1" dirty="0">
              <a:latin typeface="Monotype Corsiva" pitchFamily="66" charset="0"/>
            </a:endParaRPr>
          </a:p>
          <a:p>
            <a:r>
              <a:rPr lang="ru-RU" sz="3200" b="1" i="1" u="sng" dirty="0" smtClean="0">
                <a:latin typeface="Monotype Corsiva" pitchFamily="66" charset="0"/>
              </a:rPr>
              <a:t>Мастер</a:t>
            </a:r>
            <a:r>
              <a:rPr lang="ru-RU" sz="3200" i="1" dirty="0" smtClean="0">
                <a:latin typeface="Monotype Corsiva" pitchFamily="66" charset="0"/>
              </a:rPr>
              <a:t> </a:t>
            </a:r>
            <a:r>
              <a:rPr lang="ru-RU" sz="3200" i="1" dirty="0">
                <a:latin typeface="Monotype Corsiva" pitchFamily="66" charset="0"/>
              </a:rPr>
              <a:t>— наставник начинающего рабочего конкретного </a:t>
            </a:r>
            <a:r>
              <a:rPr lang="ru-RU" sz="3200" i="1" dirty="0" smtClean="0">
                <a:latin typeface="Monotype Corsiva" pitchFamily="66" charset="0"/>
              </a:rPr>
              <a:t>ремесла.</a:t>
            </a:r>
            <a:endParaRPr lang="ru-RU" sz="3200" i="1" dirty="0">
              <a:latin typeface="Monotype Corsiva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2746554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 descr="Рисунок111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80" y="-751"/>
            <a:ext cx="9483169" cy="6958143"/>
          </a:xfrm>
          <a:noFill/>
        </p:spPr>
      </p:pic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9001188" cy="4797436"/>
          </a:xfrm>
        </p:spPr>
        <p:txBody>
          <a:bodyPr/>
          <a:lstStyle/>
          <a:p>
            <a:pPr algn="l"/>
            <a:r>
              <a:rPr lang="ru-RU" sz="2800" b="1" dirty="0" smtClean="0"/>
              <a:t>*</a:t>
            </a:r>
            <a:r>
              <a:rPr lang="ru-RU" sz="2400" b="1" dirty="0" smtClean="0">
                <a:latin typeface="Constantia" pitchFamily="18" charset="0"/>
                <a:cs typeface="Times New Roman" pitchFamily="18" charset="0"/>
              </a:rPr>
              <a:t>ДЕЛО МАСТЕРА БОИТСЯ.</a:t>
            </a:r>
            <a:br>
              <a:rPr lang="ru-RU" sz="2400" b="1" dirty="0" smtClean="0">
                <a:latin typeface="Constantia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Constantia" pitchFamily="18" charset="0"/>
                <a:cs typeface="Times New Roman" pitchFamily="18" charset="0"/>
              </a:rPr>
              <a:t>*НА ВСЕ РУКИ МАСТЕР</a:t>
            </a:r>
            <a:r>
              <a:rPr lang="ru-RU" sz="2400" dirty="0" smtClean="0">
                <a:latin typeface="Constantia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latin typeface="Constantia" pitchFamily="18" charset="0"/>
                <a:cs typeface="Times New Roman" pitchFamily="18" charset="0"/>
              </a:rPr>
            </a:br>
            <a:r>
              <a:rPr lang="ru-RU" sz="2400" dirty="0" smtClean="0">
                <a:latin typeface="Constantia" pitchFamily="18" charset="0"/>
                <a:cs typeface="Times New Roman" pitchFamily="18" charset="0"/>
              </a:rPr>
              <a:t>*</a:t>
            </a:r>
            <a:r>
              <a:rPr lang="ru-RU" sz="2400" b="1" dirty="0" smtClean="0">
                <a:latin typeface="Constantia" pitchFamily="18" charset="0"/>
                <a:cs typeface="Times New Roman" pitchFamily="18" charset="0"/>
              </a:rPr>
              <a:t>ХОРОШЕМУ МАСТЕРУ ЛЮБОЙ МАТЕРИАЛ    ХОРОШ</a:t>
            </a:r>
            <a:r>
              <a:rPr lang="ru-RU" sz="2400" dirty="0" smtClean="0">
                <a:latin typeface="Constantia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latin typeface="Constantia" pitchFamily="18" charset="0"/>
                <a:cs typeface="Times New Roman" pitchFamily="18" charset="0"/>
              </a:rPr>
            </a:br>
            <a:r>
              <a:rPr lang="ru-RU" sz="2400" dirty="0" smtClean="0">
                <a:latin typeface="Constantia" pitchFamily="18" charset="0"/>
                <a:cs typeface="Times New Roman" pitchFamily="18" charset="0"/>
              </a:rPr>
              <a:t>*</a:t>
            </a:r>
            <a:r>
              <a:rPr lang="ru-RU" sz="2400" b="1" dirty="0" smtClean="0">
                <a:latin typeface="Constantia" pitchFamily="18" charset="0"/>
                <a:cs typeface="Times New Roman" pitchFamily="18" charset="0"/>
              </a:rPr>
              <a:t>ТОЛЬКО ОПЫТ СОЗДАЕТ НАСТОЯЩЕГО МАСТЕРА</a:t>
            </a:r>
            <a:r>
              <a:rPr lang="ru-RU" sz="2400" dirty="0" smtClean="0">
                <a:latin typeface="Constantia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latin typeface="Constantia" pitchFamily="18" charset="0"/>
                <a:cs typeface="Times New Roman" pitchFamily="18" charset="0"/>
              </a:rPr>
            </a:br>
            <a:r>
              <a:rPr lang="ru-RU" sz="2400" dirty="0" smtClean="0">
                <a:latin typeface="Constantia" pitchFamily="18" charset="0"/>
                <a:cs typeface="Times New Roman" pitchFamily="18" charset="0"/>
              </a:rPr>
              <a:t>*</a:t>
            </a:r>
            <a:r>
              <a:rPr lang="ru-RU" sz="2400" b="1" dirty="0" smtClean="0">
                <a:latin typeface="Constantia" pitchFamily="18" charset="0"/>
                <a:cs typeface="Times New Roman" pitchFamily="18" charset="0"/>
              </a:rPr>
              <a:t>НЕ ИСПОРТИВ ДЕЛА, МАСТЕРОМ НЕ БУДЕШЬ.</a:t>
            </a:r>
            <a:r>
              <a:rPr lang="ru-RU" sz="2400" dirty="0" smtClean="0">
                <a:latin typeface="Constantia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Constantia" pitchFamily="18" charset="0"/>
                <a:cs typeface="Times New Roman" pitchFamily="18" charset="0"/>
              </a:rPr>
            </a:br>
            <a:r>
              <a:rPr lang="ru-RU" sz="2400" dirty="0" smtClean="0">
                <a:latin typeface="Constantia" pitchFamily="18" charset="0"/>
                <a:cs typeface="Times New Roman" pitchFamily="18" charset="0"/>
              </a:rPr>
              <a:t>*</a:t>
            </a:r>
            <a:r>
              <a:rPr lang="ru-RU" sz="2400" b="1" dirty="0" smtClean="0">
                <a:latin typeface="Constantia" pitchFamily="18" charset="0"/>
                <a:cs typeface="Times New Roman" pitchFamily="18" charset="0"/>
              </a:rPr>
              <a:t>НЕ  ТО ДОРОГО, ЧТО КРАСНОГО ЗОЛОТА, А  ТО        ДОРОГО, ЧТО ДОБРОГО МАСТЕРА.</a:t>
            </a:r>
            <a:r>
              <a:rPr lang="ru-RU" sz="2400" dirty="0" smtClean="0">
                <a:latin typeface="Constantia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Constantia" pitchFamily="18" charset="0"/>
                <a:cs typeface="Times New Roman" pitchFamily="18" charset="0"/>
              </a:rPr>
            </a:br>
            <a:r>
              <a:rPr lang="ru-RU" sz="2400" dirty="0" smtClean="0">
                <a:latin typeface="Constantia" pitchFamily="18" charset="0"/>
                <a:cs typeface="Times New Roman" pitchFamily="18" charset="0"/>
              </a:rPr>
              <a:t>*</a:t>
            </a:r>
            <a:r>
              <a:rPr lang="ru-RU" sz="2400" b="1" dirty="0" smtClean="0">
                <a:latin typeface="Constantia" pitchFamily="18" charset="0"/>
                <a:cs typeface="Times New Roman" pitchFamily="18" charset="0"/>
              </a:rPr>
              <a:t>В  УЧЕНИИ НЕ ВАЖНО — МОЛОД ИЛИ СТАР; *ПОСТИГНЕШЬ — И СТАНЕШЬ МАСТЕРОМ.</a:t>
            </a:r>
            <a:r>
              <a:rPr lang="ru-RU" sz="2400" dirty="0" smtClean="0">
                <a:latin typeface="Constantia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Constantia" pitchFamily="18" charset="0"/>
                <a:cs typeface="Times New Roman" pitchFamily="18" charset="0"/>
              </a:rPr>
            </a:br>
            <a:r>
              <a:rPr lang="ru-RU" sz="2400" dirty="0" smtClean="0">
                <a:latin typeface="Constantia" pitchFamily="18" charset="0"/>
                <a:cs typeface="Times New Roman" pitchFamily="18" charset="0"/>
              </a:rPr>
              <a:t>*</a:t>
            </a:r>
            <a:r>
              <a:rPr lang="ru-RU" sz="2400" b="1" dirty="0" smtClean="0">
                <a:latin typeface="Constantia" pitchFamily="18" charset="0"/>
                <a:cs typeface="Times New Roman" pitchFamily="18" charset="0"/>
              </a:rPr>
              <a:t>ЛЮБИ ДЕЛО — МАСТЕРОМ БУДЕШЬ.</a:t>
            </a:r>
            <a:r>
              <a:rPr lang="ru-RU" sz="2400" dirty="0" smtClean="0">
                <a:latin typeface="Constantia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Constantia" pitchFamily="18" charset="0"/>
                <a:cs typeface="Times New Roman" pitchFamily="18" charset="0"/>
              </a:rPr>
            </a:br>
            <a:endParaRPr lang="ru-RU" sz="2400" dirty="0">
              <a:latin typeface="Constant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752591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2"/>
          <a:ext cx="9144000" cy="7197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174"/>
                <a:gridCol w="6500826"/>
              </a:tblGrid>
              <a:tr h="37769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мастерская</a:t>
                      </a:r>
                      <a:endParaRPr lang="ru-RU" sz="2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мастер</a:t>
                      </a:r>
                      <a:endParaRPr lang="ru-RU" sz="2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65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Times New Roman"/>
                        </a:rPr>
                        <a:t>Школьное ТВ</a:t>
                      </a:r>
                      <a:endParaRPr lang="ru-RU" sz="24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Times New Roman"/>
                        </a:rPr>
                        <a:t>Ирина Васильевна Богданова</a:t>
                      </a:r>
                      <a:endParaRPr lang="ru-RU" sz="24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565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kern="12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Умняшки</a:t>
                      </a:r>
                      <a:r>
                        <a:rPr lang="ru-RU" sz="24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 </a:t>
                      </a:r>
                      <a:endParaRPr lang="ru-RU" sz="24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Times New Roman"/>
                        </a:rPr>
                        <a:t>Галина Анатольевна </a:t>
                      </a:r>
                      <a:r>
                        <a:rPr lang="ru-RU" sz="2400" b="1" dirty="0" err="1" smtClean="0">
                          <a:latin typeface="Calibri"/>
                          <a:ea typeface="Times New Roman"/>
                        </a:rPr>
                        <a:t>Жуланова</a:t>
                      </a:r>
                      <a:endParaRPr lang="ru-RU" sz="24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553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Музей им. 10 </a:t>
                      </a:r>
                      <a:r>
                        <a:rPr lang="ru-RU" sz="2400" b="1" kern="120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гв</a:t>
                      </a:r>
                      <a:r>
                        <a:rPr lang="ru-RU" sz="2400" b="1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.</a:t>
                      </a:r>
                      <a:r>
                        <a:rPr lang="ru-RU" sz="2400" b="1" kern="1200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 УЛДТК</a:t>
                      </a:r>
                      <a:endParaRPr lang="ru-RU" sz="24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Times New Roman"/>
                        </a:rPr>
                        <a:t>Светлана Николаевна Шестакова</a:t>
                      </a:r>
                      <a:endParaRPr lang="ru-RU" sz="24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553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Музыкальная шкатулка</a:t>
                      </a:r>
                      <a:endParaRPr lang="ru-RU" sz="24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Times New Roman"/>
                        </a:rPr>
                        <a:t>Елена </a:t>
                      </a:r>
                      <a:r>
                        <a:rPr lang="ru-RU" sz="2400" b="1" dirty="0" err="1" smtClean="0">
                          <a:latin typeface="Calibri"/>
                          <a:ea typeface="Times New Roman"/>
                        </a:rPr>
                        <a:t>Ливерьевна</a:t>
                      </a:r>
                      <a:r>
                        <a:rPr lang="ru-RU" sz="2400" b="1" dirty="0" smtClean="0"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ru-RU" sz="2400" b="1" dirty="0" err="1" smtClean="0">
                          <a:latin typeface="Calibri"/>
                          <a:ea typeface="Times New Roman"/>
                        </a:rPr>
                        <a:t>Туранская</a:t>
                      </a:r>
                      <a:endParaRPr lang="ru-RU" sz="24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553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Подвижные игры</a:t>
                      </a:r>
                      <a:endParaRPr lang="ru-RU" sz="24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Times New Roman"/>
                        </a:rPr>
                        <a:t>Ольга Владимировна Мякишева</a:t>
                      </a:r>
                      <a:endParaRPr lang="ru-RU" sz="24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565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+mn-lt"/>
                          <a:ea typeface="Times New Roman"/>
                        </a:rPr>
                        <a:t>Футбол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Павел Александрович Парамонов</a:t>
                      </a:r>
                      <a:endParaRPr lang="ru-RU" sz="2400" b="1" dirty="0"/>
                    </a:p>
                  </a:txBody>
                  <a:tcPr marL="68580" marR="68580" marT="0" marB="0"/>
                </a:tc>
              </a:tr>
              <a:tr h="7553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Times New Roman"/>
                        </a:rPr>
                        <a:t>Акробатика</a:t>
                      </a:r>
                      <a:endParaRPr lang="ru-RU" sz="24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smtClean="0"/>
                        <a:t>Гафуров Роберт Мубаракович  </a:t>
                      </a:r>
                      <a:r>
                        <a:rPr lang="ru-RU" sz="2400" b="1" dirty="0" smtClean="0"/>
                        <a:t>(</a:t>
                      </a:r>
                      <a:r>
                        <a:rPr lang="ru-RU" sz="2400" b="1" dirty="0" smtClean="0">
                          <a:latin typeface="+mn-lt"/>
                          <a:ea typeface="Times New Roman"/>
                        </a:rPr>
                        <a:t>ДЮСШ</a:t>
                      </a:r>
                      <a:r>
                        <a:rPr lang="ru-RU" sz="2400" dirty="0" smtClean="0"/>
                        <a:t>)</a:t>
                      </a:r>
                      <a:r>
                        <a:rPr lang="ru-RU" sz="2400" baseline="0" dirty="0" smtClean="0"/>
                        <a:t>,</a:t>
                      </a:r>
                      <a:r>
                        <a:rPr lang="ru-RU" sz="2400" dirty="0" smtClean="0"/>
                        <a:t>боулинг-центр "Золотой шар", 3 этаж (зал борьбы)</a:t>
                      </a:r>
                      <a:r>
                        <a:rPr lang="ru-RU" sz="2400" b="1" dirty="0" smtClean="0">
                          <a:latin typeface="Calibri"/>
                          <a:ea typeface="Times New Roman"/>
                        </a:rPr>
                        <a:t> </a:t>
                      </a:r>
                      <a:endParaRPr lang="ru-RU" sz="24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565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Times New Roman"/>
                        </a:rPr>
                        <a:t>Театр «Маска» и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Times New Roman"/>
                        </a:rPr>
                        <a:t>Школа ведущего</a:t>
                      </a:r>
                      <a:endParaRPr lang="ru-RU" sz="24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Times New Roman"/>
                        </a:rPr>
                        <a:t>Дарья Александровна Фирсова, СЮН</a:t>
                      </a:r>
                      <a:endParaRPr lang="ru-RU" sz="24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553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Times New Roman"/>
                        </a:rPr>
                        <a:t>Юный журналист</a:t>
                      </a:r>
                      <a:endParaRPr lang="ru-RU" sz="24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Times New Roman"/>
                        </a:rPr>
                        <a:t>Елизавета Дмитриевна, СЮН</a:t>
                      </a:r>
                      <a:endParaRPr lang="ru-RU" sz="24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E:\Мои документы\внеурочная деятельность\первый опыт СОШ №2\презентация ВД\талантики\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500174"/>
            <a:ext cx="3790732" cy="1928825"/>
          </a:xfrm>
          <a:prstGeom prst="rect">
            <a:avLst/>
          </a:prstGeom>
          <a:noFill/>
        </p:spPr>
      </p:pic>
      <p:pic>
        <p:nvPicPr>
          <p:cNvPr id="3075" name="Picture 3" descr="E:\Мои документы\внеурочная деятельность\первый опыт СОШ №2\презентация ВД\талантики\1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85728"/>
            <a:ext cx="4143404" cy="2108275"/>
          </a:xfrm>
          <a:prstGeom prst="rect">
            <a:avLst/>
          </a:prstGeom>
          <a:noFill/>
        </p:spPr>
      </p:pic>
      <p:pic>
        <p:nvPicPr>
          <p:cNvPr id="3076" name="Picture 4" descr="E:\Мои документы\внеурочная деятельность\первый опыт СОШ №2\презентация ВД\талантики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214290"/>
            <a:ext cx="3000396" cy="1523566"/>
          </a:xfrm>
          <a:prstGeom prst="rect">
            <a:avLst/>
          </a:prstGeom>
          <a:noFill/>
        </p:spPr>
      </p:pic>
      <p:pic>
        <p:nvPicPr>
          <p:cNvPr id="3077" name="Picture 5" descr="E:\Мои документы\внеурочная деятельность\первый опыт СОШ №2\презентация ВД\талантики\5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70" y="4143380"/>
            <a:ext cx="4790898" cy="2437736"/>
          </a:xfrm>
          <a:prstGeom prst="rect">
            <a:avLst/>
          </a:prstGeom>
          <a:noFill/>
        </p:spPr>
      </p:pic>
      <p:pic>
        <p:nvPicPr>
          <p:cNvPr id="3078" name="Picture 6" descr="E:\Мои документы\внеурочная деятельность\первый опыт СОШ №2\презентация ВД\талантики\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3071810"/>
            <a:ext cx="4286280" cy="2180973"/>
          </a:xfrm>
          <a:prstGeom prst="rect">
            <a:avLst/>
          </a:prstGeom>
          <a:noFill/>
        </p:spPr>
      </p:pic>
      <p:pic>
        <p:nvPicPr>
          <p:cNvPr id="1027" name="Picture 3" descr="E:\Мои документы\внеурочная деятельность\первый опыт СОШ №2\презентация ВД\талантики\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77961" y="2928934"/>
            <a:ext cx="3366039" cy="17145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736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7393"/>
                <a:gridCol w="1032394"/>
                <a:gridCol w="1159139"/>
                <a:gridCol w="1135074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Время проведения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Мастерские, место проведения, максимальное количество участников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10.40 –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11.00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Умняшки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каб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. химии,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10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чел.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Муз. шкатулка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(караоке),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каб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. истории,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5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чел.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Подвижные игры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(спортивный зал),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20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чел.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Музей им. 10 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гв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. УЛДТК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10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чел.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Бедный 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Йорик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 или 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занимат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Английский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каб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. англ.яз.,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15 чел.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Муз. шкатулка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(Угадай мелодию),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каб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. физики,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 чел.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Школьное ТВ,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библиотека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 чел.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11.05 – 11.25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Умняшки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каб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. химии,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10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чел.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Муз. шкатулка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(караоке), кааб. истории,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 чел.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Подвижные игры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(спортивный зал),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20 чел.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Музей им. 10 гв. УЛДТК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 чел.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Бедный 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Йорик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 или 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занимат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. Английский»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каб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. англ.яз.,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15 чел.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Муз.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шкатулка»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(Угадай мелодию),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каб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. физики,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5 чел.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Театр </a:t>
                      </a:r>
                      <a:r>
                        <a:rPr lang="ru-RU" sz="1400" b="1" smtClean="0">
                          <a:latin typeface="Times New Roman"/>
                          <a:ea typeface="Times New Roman"/>
                          <a:cs typeface="Times New Roman"/>
                        </a:rPr>
                        <a:t>Маска,</a:t>
                      </a:r>
                      <a:r>
                        <a:rPr lang="ru-RU" sz="140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актовый зал,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15 чел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Школьное ТВ, 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библиотека,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 чел.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11.30 – 11.50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Умняшки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каб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. химии,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10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чел.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Муз. шкатулка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(караоке), кааб. истории,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5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чел.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Подвижные игры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(спортивный зал),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20 чел.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Музей им. 10 гв. УЛДТК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 чел.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Бедный 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Йорик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 или 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занимат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. Английский»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каб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. англ.яз.,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15 чел.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Муз. шкатулка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Угадай мелодию),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каб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. физики,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 чел.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Театр «Маска»,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актовый зал,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15 чел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Школьное ТВ,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библиотека,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 чел.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 descr="Рисунок111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483169" cy="6958143"/>
          </a:xfrm>
          <a:noFill/>
        </p:spPr>
      </p:pic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9001188" cy="4797436"/>
          </a:xfrm>
        </p:spPr>
        <p:txBody>
          <a:bodyPr/>
          <a:lstStyle/>
          <a:p>
            <a:pPr algn="l"/>
            <a:r>
              <a:rPr lang="ru-RU" sz="2400" dirty="0" smtClean="0">
                <a:latin typeface="Constantia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Constantia" pitchFamily="18" charset="0"/>
                <a:cs typeface="Times New Roman" pitchFamily="18" charset="0"/>
              </a:rPr>
            </a:br>
            <a:endParaRPr lang="ru-RU" sz="2400" dirty="0"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285728"/>
            <a:ext cx="871540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Заработок в мастерских в течение учебного года</a:t>
            </a:r>
            <a:r>
              <a:rPr lang="ru-RU" sz="2800" dirty="0" smtClean="0"/>
              <a:t>. </a:t>
            </a:r>
          </a:p>
          <a:p>
            <a:r>
              <a:rPr lang="ru-RU" sz="2800" dirty="0" smtClean="0"/>
              <a:t>Посещение занятий – 1 </a:t>
            </a:r>
            <a:r>
              <a:rPr lang="ru-RU" sz="2800" dirty="0" err="1" smtClean="0"/>
              <a:t>талантик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Активность на занятии – 1-2 </a:t>
            </a:r>
            <a:r>
              <a:rPr lang="ru-RU" sz="2800" dirty="0" err="1" smtClean="0"/>
              <a:t>талантика</a:t>
            </a:r>
            <a:endParaRPr lang="ru-RU" sz="2800" dirty="0" smtClean="0"/>
          </a:p>
          <a:p>
            <a:r>
              <a:rPr lang="ru-RU" sz="2800" dirty="0" smtClean="0"/>
              <a:t>Помощь в проведении занятия  - 2 т.</a:t>
            </a:r>
          </a:p>
          <a:p>
            <a:r>
              <a:rPr lang="ru-RU" sz="2800" dirty="0" smtClean="0"/>
              <a:t>Самостоятельность в подготовке и проведении занятия – 3-4 т.</a:t>
            </a:r>
          </a:p>
          <a:p>
            <a:r>
              <a:rPr lang="ru-RU" sz="2800" dirty="0" smtClean="0"/>
              <a:t>Реализация проекта в школе – 5-7 т.</a:t>
            </a:r>
          </a:p>
          <a:p>
            <a:r>
              <a:rPr lang="ru-RU" sz="2800" dirty="0" smtClean="0"/>
              <a:t>Реализация проекта на муниципальном уровне – 8-10 т.</a:t>
            </a:r>
          </a:p>
          <a:p>
            <a:r>
              <a:rPr lang="ru-RU" sz="2800" dirty="0" smtClean="0"/>
              <a:t>Участие в школьных делах -3-5 т.</a:t>
            </a:r>
          </a:p>
          <a:p>
            <a:r>
              <a:rPr lang="ru-RU" sz="2800" dirty="0" smtClean="0"/>
              <a:t>Участие в делах муниципального уровня – 6-8 т.</a:t>
            </a:r>
          </a:p>
          <a:p>
            <a:r>
              <a:rPr lang="ru-RU" sz="2800" dirty="0" smtClean="0"/>
              <a:t>Участие в делах  краевого уровня – 13-15 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2752591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2"/>
          <a:ext cx="9144000" cy="6855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174"/>
                <a:gridCol w="6500826"/>
              </a:tblGrid>
              <a:tr h="37769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мастерская</a:t>
                      </a:r>
                      <a:endParaRPr lang="ru-RU" sz="2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мастер</a:t>
                      </a:r>
                      <a:endParaRPr lang="ru-RU" sz="2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65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Times New Roman"/>
                        </a:rPr>
                        <a:t>Школьное ТВ</a:t>
                      </a:r>
                      <a:endParaRPr lang="ru-RU" sz="24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Times New Roman"/>
                        </a:rPr>
                        <a:t>Ирина Васильевна Богданова</a:t>
                      </a:r>
                      <a:endParaRPr lang="ru-RU" sz="24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565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kern="12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Умняшки</a:t>
                      </a:r>
                      <a:r>
                        <a:rPr lang="ru-RU" sz="24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 </a:t>
                      </a:r>
                      <a:endParaRPr lang="ru-RU" sz="24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Times New Roman"/>
                        </a:rPr>
                        <a:t>Галина Анатольевна </a:t>
                      </a:r>
                      <a:r>
                        <a:rPr lang="ru-RU" sz="2400" b="1" dirty="0" err="1" smtClean="0">
                          <a:latin typeface="Calibri"/>
                          <a:ea typeface="Times New Roman"/>
                        </a:rPr>
                        <a:t>Жуланова</a:t>
                      </a:r>
                      <a:endParaRPr lang="ru-RU" sz="24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553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Музей им. 10 </a:t>
                      </a:r>
                      <a:r>
                        <a:rPr lang="ru-RU" sz="2400" b="1" kern="120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гв</a:t>
                      </a:r>
                      <a:r>
                        <a:rPr lang="ru-RU" sz="2400" b="1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.</a:t>
                      </a:r>
                      <a:r>
                        <a:rPr lang="ru-RU" sz="2400" b="1" kern="1200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 УЛДТК</a:t>
                      </a:r>
                      <a:endParaRPr lang="ru-RU" sz="24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Times New Roman"/>
                        </a:rPr>
                        <a:t>Светлана Николаевна Шестакова</a:t>
                      </a:r>
                      <a:endParaRPr lang="ru-RU" sz="24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553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Музыкальная шкатулка</a:t>
                      </a:r>
                      <a:endParaRPr lang="ru-RU" sz="24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Times New Roman"/>
                        </a:rPr>
                        <a:t>Елена </a:t>
                      </a:r>
                      <a:r>
                        <a:rPr lang="ru-RU" sz="2400" b="1" dirty="0" err="1" smtClean="0">
                          <a:latin typeface="Calibri"/>
                          <a:ea typeface="Times New Roman"/>
                        </a:rPr>
                        <a:t>Ливерьевна</a:t>
                      </a:r>
                      <a:r>
                        <a:rPr lang="ru-RU" sz="2400" b="1" dirty="0" smtClean="0"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ru-RU" sz="2400" b="1" dirty="0" err="1" smtClean="0">
                          <a:latin typeface="Calibri"/>
                          <a:ea typeface="Times New Roman"/>
                        </a:rPr>
                        <a:t>Туранская</a:t>
                      </a:r>
                      <a:endParaRPr lang="ru-RU" sz="24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553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Подвижные игры</a:t>
                      </a:r>
                      <a:endParaRPr lang="ru-RU" sz="24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Times New Roman"/>
                        </a:rPr>
                        <a:t>Ольга Владимировна Мякишева</a:t>
                      </a:r>
                      <a:endParaRPr lang="ru-RU" sz="24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565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+mn-lt"/>
                          <a:ea typeface="Times New Roman"/>
                        </a:rPr>
                        <a:t>Футбол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Павел Александрович Парамонов</a:t>
                      </a:r>
                      <a:endParaRPr lang="ru-RU" sz="2400" b="1" dirty="0"/>
                    </a:p>
                  </a:txBody>
                  <a:tcPr marL="68580" marR="68580" marT="0" marB="0"/>
                </a:tc>
              </a:tr>
              <a:tr h="7553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Times New Roman"/>
                        </a:rPr>
                        <a:t>Акробатика</a:t>
                      </a:r>
                      <a:endParaRPr lang="ru-RU" sz="24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/>
                        <a:t>Гафуров </a:t>
                      </a:r>
                      <a:r>
                        <a:rPr lang="ru-RU" sz="2400" b="1" dirty="0" err="1" smtClean="0"/>
                        <a:t>РобертМубаракович</a:t>
                      </a:r>
                      <a:r>
                        <a:rPr lang="ru-RU" sz="2400" b="1" dirty="0" smtClean="0"/>
                        <a:t>  (</a:t>
                      </a:r>
                      <a:r>
                        <a:rPr lang="ru-RU" sz="2400" b="1" dirty="0" smtClean="0">
                          <a:latin typeface="+mn-lt"/>
                          <a:ea typeface="Times New Roman"/>
                        </a:rPr>
                        <a:t>ДЮСШ</a:t>
                      </a:r>
                      <a:r>
                        <a:rPr lang="ru-RU" sz="2400" dirty="0" smtClean="0"/>
                        <a:t>)</a:t>
                      </a:r>
                      <a:r>
                        <a:rPr lang="ru-RU" sz="2400" baseline="0" dirty="0" smtClean="0"/>
                        <a:t>,</a:t>
                      </a:r>
                      <a:r>
                        <a:rPr lang="ru-RU" sz="2400" dirty="0" smtClean="0"/>
                        <a:t>боулинг-центр "Золотой шар", 3 этаж (зал борьбы)</a:t>
                      </a:r>
                      <a:r>
                        <a:rPr lang="ru-RU" sz="2400" b="1" dirty="0" smtClean="0">
                          <a:latin typeface="Calibri"/>
                          <a:ea typeface="Times New Roman"/>
                        </a:rPr>
                        <a:t> </a:t>
                      </a:r>
                      <a:endParaRPr lang="ru-RU" sz="24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565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Times New Roman"/>
                        </a:rPr>
                        <a:t>Театр «Маска» и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Times New Roman"/>
                        </a:rPr>
                        <a:t>Школа ведущего</a:t>
                      </a:r>
                      <a:endParaRPr lang="ru-RU" sz="24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Times New Roman"/>
                        </a:rPr>
                        <a:t>Дарья Александровна Фирсова, СЮН</a:t>
                      </a:r>
                      <a:endParaRPr lang="ru-RU" sz="24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553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Times New Roman"/>
                        </a:rPr>
                        <a:t>Юный журналист</a:t>
                      </a:r>
                      <a:endParaRPr lang="ru-RU" sz="24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Times New Roman"/>
                        </a:rPr>
                        <a:t>Елизавета Дмитриевна, СЮН</a:t>
                      </a:r>
                      <a:endParaRPr lang="ru-RU" sz="24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536</Words>
  <Application>Microsoft Office PowerPoint</Application>
  <PresentationFormat>Экран (4:3)</PresentationFormat>
  <Paragraphs>121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Constantia</vt:lpstr>
      <vt:lpstr>Monotype Corsiva</vt:lpstr>
      <vt:lpstr>Times New Roman</vt:lpstr>
      <vt:lpstr>Тема Office</vt:lpstr>
      <vt:lpstr>1_Тема Office</vt:lpstr>
      <vt:lpstr>Город мастеров</vt:lpstr>
      <vt:lpstr>*ДЕЛО МАСТЕРА БОИТСЯ. *НА ВСЕ РУКИ МАСТЕР. *ХОРОШЕМУ МАСТЕРУ ЛЮБОЙ МАТЕРИАЛ    ХОРОШ. *ТОЛЬКО ОПЫТ СОЗДАЕТ НАСТОЯЩЕГО МАСТЕРА. *НЕ ИСПОРТИВ ДЕЛА, МАСТЕРОМ НЕ БУДЕШЬ. *НЕ  ТО ДОРОГО, ЧТО КРАСНОГО ЗОЛОТА, А  ТО        ДОРОГО, ЧТО ДОБРОГО МАСТЕРА. *В  УЧЕНИИ НЕ ВАЖНО — МОЛОД ИЛИ СТАР; *ПОСТИГНЕШЬ — И СТАНЕШЬ МАСТЕРОМ. *ЛЮБИ ДЕЛО — МАСТЕРОМ БУДЕШЬ. 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Учитель</cp:lastModifiedBy>
  <cp:revision>35</cp:revision>
  <dcterms:created xsi:type="dcterms:W3CDTF">2013-02-07T15:23:56Z</dcterms:created>
  <dcterms:modified xsi:type="dcterms:W3CDTF">2016-06-27T09:22:55Z</dcterms:modified>
</cp:coreProperties>
</file>